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315200" cy="96012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88" autoAdjust="0"/>
  </p:normalViewPr>
  <p:slideViewPr>
    <p:cSldViewPr>
      <p:cViewPr>
        <p:scale>
          <a:sx n="50" d="100"/>
          <a:sy n="50" d="100"/>
        </p:scale>
        <p:origin x="-756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56BB-7271-48AD-9C3A-20634A5D302F}" type="datetimeFigureOut">
              <a:rPr lang="es-AR" smtClean="0"/>
              <a:t>29/09/12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DDCB5-B9D7-454C-8DF8-FCB86CB63C9A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amr.org.ar/40congreso/index.php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sac.org.ar/web/es/congreso-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nt.info/?men=7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hyperlink" Target="http://www.simposiosah2012.com.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88640" y="107504"/>
            <a:ext cx="6515100" cy="821440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solidFill>
                  <a:srgbClr val="FF0000"/>
                </a:solidFill>
              </a:rPr>
              <a:t>Actividades  de participación SAM</a:t>
            </a:r>
            <a:endParaRPr lang="es-AR" sz="3200" b="1" dirty="0">
              <a:solidFill>
                <a:srgbClr val="FF0000"/>
              </a:solidFill>
            </a:endParaRPr>
          </a:p>
        </p:txBody>
      </p:sp>
      <p:pic>
        <p:nvPicPr>
          <p:cNvPr id="6" name="5 Marcador de contenido" descr="C:\Users\pc\Documents\Luis Cámera\SAM\Difusion sam\Hematología\simposio2012.jpg"/>
          <p:cNvPicPr>
            <a:picLocks noGrp="1"/>
          </p:cNvPicPr>
          <p:nvPr>
            <p:ph idx="1"/>
          </p:nvPr>
        </p:nvPicPr>
        <p:blipFill>
          <a:blip r:embed="rId2" cstate="email"/>
          <a:srcRect l="12201" t="12669" r="2751"/>
          <a:stretch>
            <a:fillRect/>
          </a:stretch>
        </p:blipFill>
        <p:spPr bwMode="auto">
          <a:xfrm>
            <a:off x="260648" y="1259632"/>
            <a:ext cx="309634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/>
          <p:nvPr/>
        </p:nvPicPr>
        <p:blipFill>
          <a:blip r:embed="rId3" cstate="email"/>
          <a:srcRect l="12811" t="10385" r="49982" b="58458"/>
          <a:stretch>
            <a:fillRect/>
          </a:stretch>
        </p:blipFill>
        <p:spPr bwMode="auto">
          <a:xfrm>
            <a:off x="4149080" y="1187624"/>
            <a:ext cx="244827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:\Users\pc\Documents\Luis Cámera\SAM\Difusion sam\Bolivia\afiche12 (1)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88640" y="4211960"/>
            <a:ext cx="2880320" cy="442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pc\Documents\Luis Cámera\SAM\Difusion sam\SAC 2012.jpe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933056" y="4211960"/>
            <a:ext cx="2681216" cy="422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80728" y="7956376"/>
            <a:ext cx="1440160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A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6"/>
              </a:rPr>
              <a:t>MEDINT 201</a:t>
            </a:r>
            <a:r>
              <a:rPr kumimoji="0" 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6"/>
              </a:rPr>
              <a:t>2</a:t>
            </a: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797152" y="7740352"/>
            <a:ext cx="995511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7"/>
              </a:rPr>
              <a:t>SAC 2012</a:t>
            </a:r>
            <a:endParaRPr kumimoji="0" lang="es-A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949280" y="1187624"/>
            <a:ext cx="576064" cy="504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/>
            </a:r>
            <a:br>
              <a:rPr kumimoji="0" lang="es-A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es-A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8"/>
              </a:rPr>
              <a:t>web </a:t>
            </a:r>
            <a:r>
              <a:rPr kumimoji="0" lang="es-A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s-A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32656" y="2483768"/>
            <a:ext cx="678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u="sng" dirty="0" smtClean="0">
                <a:solidFill>
                  <a:srgbClr val="FF0000"/>
                </a:solidFill>
                <a:hlinkClick r:id="rId9"/>
              </a:rPr>
              <a:t>Web</a:t>
            </a:r>
            <a:r>
              <a:rPr lang="es-AR" b="1" u="sng" dirty="0" smtClean="0">
                <a:solidFill>
                  <a:srgbClr val="FF0000"/>
                </a:solidFill>
              </a:rPr>
              <a:t> </a:t>
            </a:r>
            <a:endParaRPr lang="es-A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Actividades  de participación SAM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Actividades  de participación SAM</dc:title>
  <dc:creator>pc</dc:creator>
  <cp:lastModifiedBy>pc</cp:lastModifiedBy>
  <cp:revision>3</cp:revision>
  <dcterms:created xsi:type="dcterms:W3CDTF">2012-09-29T22:51:49Z</dcterms:created>
  <dcterms:modified xsi:type="dcterms:W3CDTF">2012-09-29T23:08:16Z</dcterms:modified>
</cp:coreProperties>
</file>